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4" r:id="rId2"/>
    <p:sldMasterId id="2147483732" r:id="rId3"/>
    <p:sldMasterId id="2147483744" r:id="rId4"/>
    <p:sldMasterId id="2147483756" r:id="rId5"/>
  </p:sldMasterIdLst>
  <p:notesMasterIdLst>
    <p:notesMasterId r:id="rId9"/>
  </p:notesMasterIdLst>
  <p:handoutMasterIdLst>
    <p:handoutMasterId r:id="rId10"/>
  </p:handoutMasterIdLst>
  <p:sldIdLst>
    <p:sldId id="6222" r:id="rId6"/>
    <p:sldId id="6229" r:id="rId7"/>
    <p:sldId id="6230" r:id="rId8"/>
  </p:sldIdLst>
  <p:sldSz cx="9144000" cy="5715000" type="screen16x10"/>
  <p:notesSz cx="6797675" cy="9928225"/>
  <p:defaultTextStyle>
    <a:defPPr>
      <a:defRPr lang="en-US"/>
    </a:defPPr>
    <a:lvl1pPr marL="0" algn="l" defTabSz="713232" rtl="0" latinLnBrk="0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latinLnBrk="0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latinLnBrk="0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latinLnBrk="0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latinLnBrk="0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latinLnBrk="0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latinLnBrk="0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latinLnBrk="0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latinLnBrk="0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FC7E6B-705F-4B0D-8673-EA8C48C2D0F3}">
          <p14:sldIdLst>
            <p14:sldId id="6222"/>
            <p14:sldId id="6229"/>
          </p14:sldIdLst>
        </p14:section>
        <p14:section name="Раздел без заголовка" id="{D95245BB-8497-4B1D-8EF7-64E0F162C760}">
          <p14:sldIdLst>
            <p14:sldId id="623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800" userDrawn="1">
          <p15:clr>
            <a:srgbClr val="A4A3A4"/>
          </p15:clr>
        </p15:guide>
        <p15:guide id="2" pos="48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=""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99"/>
    <a:srgbClr val="00CC00"/>
    <a:srgbClr val="33CC33"/>
    <a:srgbClr val="0000FF"/>
    <a:srgbClr val="F3F2F5"/>
    <a:srgbClr val="FFFFCC"/>
    <a:srgbClr val="66CCFF"/>
    <a:srgbClr val="F5E88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5592" autoAdjust="0"/>
  </p:normalViewPr>
  <p:slideViewPr>
    <p:cSldViewPr>
      <p:cViewPr>
        <p:scale>
          <a:sx n="160" d="100"/>
          <a:sy n="160" d="100"/>
        </p:scale>
        <p:origin x="-354" y="-72"/>
      </p:cViewPr>
      <p:guideLst>
        <p:guide orient="horz" pos="1800"/>
        <p:guide pos="48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4E4DA-CD3D-4804-BC5A-BC077F9366F6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4ED62-ED3B-4F59-ADE6-FD5AA6EBB0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70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0AE0E-40A3-448A-A594-819523F9E69E}" type="datetimeFigureOut">
              <a:rPr lang="ru-RU" smtClean="0"/>
              <a:pPr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239838"/>
            <a:ext cx="53625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9AC6C-D1AE-4BCC-B3D3-3B68559ED2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92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AC6C-D1AE-4BCC-B3D3-3B68559ED25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8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9AC6C-D1AE-4BCC-B3D3-3B68559ED25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8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8" indent="0" algn="ctr">
              <a:buNone/>
              <a:defRPr/>
            </a:lvl2pPr>
            <a:lvl3pPr marL="685817" indent="0" algn="ctr">
              <a:buNone/>
              <a:defRPr/>
            </a:lvl3pPr>
            <a:lvl4pPr marL="1028726" indent="0" algn="ctr">
              <a:buNone/>
              <a:defRPr/>
            </a:lvl4pPr>
            <a:lvl5pPr marL="1371635" indent="0" algn="ctr">
              <a:buNone/>
              <a:defRPr/>
            </a:lvl5pPr>
            <a:lvl6pPr marL="1714543" indent="0" algn="ctr">
              <a:buNone/>
              <a:defRPr/>
            </a:lvl6pPr>
            <a:lvl7pPr marL="2057452" indent="0" algn="ctr">
              <a:buNone/>
              <a:defRPr/>
            </a:lvl7pPr>
            <a:lvl8pPr marL="2400360" indent="0" algn="ctr">
              <a:buNone/>
              <a:defRPr/>
            </a:lvl8pPr>
            <a:lvl9pPr marL="274326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922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78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42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8" indent="0" algn="ctr">
              <a:buNone/>
              <a:defRPr/>
            </a:lvl2pPr>
            <a:lvl3pPr marL="685817" indent="0" algn="ctr">
              <a:buNone/>
              <a:defRPr/>
            </a:lvl3pPr>
            <a:lvl4pPr marL="1028726" indent="0" algn="ctr">
              <a:buNone/>
              <a:defRPr/>
            </a:lvl4pPr>
            <a:lvl5pPr marL="1371635" indent="0" algn="ctr">
              <a:buNone/>
              <a:defRPr/>
            </a:lvl5pPr>
            <a:lvl6pPr marL="1714543" indent="0" algn="ctr">
              <a:buNone/>
              <a:defRPr/>
            </a:lvl6pPr>
            <a:lvl7pPr marL="2057452" indent="0" algn="ctr">
              <a:buNone/>
              <a:defRPr/>
            </a:lvl7pPr>
            <a:lvl8pPr marL="2400360" indent="0" algn="ctr">
              <a:buNone/>
              <a:defRPr/>
            </a:lvl8pPr>
            <a:lvl9pPr marL="274326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92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64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8" indent="0">
              <a:buNone/>
              <a:defRPr sz="1351"/>
            </a:lvl2pPr>
            <a:lvl3pPr marL="685817" indent="0">
              <a:buNone/>
              <a:defRPr sz="1200"/>
            </a:lvl3pPr>
            <a:lvl4pPr marL="1028726" indent="0">
              <a:buNone/>
              <a:defRPr sz="1051"/>
            </a:lvl4pPr>
            <a:lvl5pPr marL="1371635" indent="0">
              <a:buNone/>
              <a:defRPr sz="1051"/>
            </a:lvl5pPr>
            <a:lvl6pPr marL="1714543" indent="0">
              <a:buNone/>
              <a:defRPr sz="1051"/>
            </a:lvl6pPr>
            <a:lvl7pPr marL="2057452" indent="0">
              <a:buNone/>
              <a:defRPr sz="1051"/>
            </a:lvl7pPr>
            <a:lvl8pPr marL="2400360" indent="0">
              <a:buNone/>
              <a:defRPr sz="1051"/>
            </a:lvl8pPr>
            <a:lvl9pPr marL="2743268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717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3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3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711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93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9701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6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20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/>
            </a:lvl1pPr>
            <a:lvl2pPr marL="342908" indent="0">
              <a:buNone/>
              <a:defRPr sz="900"/>
            </a:lvl2pPr>
            <a:lvl3pPr marL="685817" indent="0">
              <a:buNone/>
              <a:defRPr sz="751"/>
            </a:lvl3pPr>
            <a:lvl4pPr marL="1028726" indent="0">
              <a:buNone/>
              <a:defRPr sz="675"/>
            </a:lvl4pPr>
            <a:lvl5pPr marL="1371635" indent="0">
              <a:buNone/>
              <a:defRPr sz="675"/>
            </a:lvl5pPr>
            <a:lvl6pPr marL="1714543" indent="0">
              <a:buNone/>
              <a:defRPr sz="675"/>
            </a:lvl6pPr>
            <a:lvl7pPr marL="2057452" indent="0">
              <a:buNone/>
              <a:defRPr sz="675"/>
            </a:lvl7pPr>
            <a:lvl8pPr marL="2400360" indent="0">
              <a:buNone/>
              <a:defRPr sz="675"/>
            </a:lvl8pPr>
            <a:lvl9pPr marL="2743268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087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64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8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5" indent="0">
              <a:buNone/>
              <a:defRPr sz="1500"/>
            </a:lvl5pPr>
            <a:lvl6pPr marL="1714543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/>
            </a:lvl1pPr>
            <a:lvl2pPr marL="342908" indent="0">
              <a:buNone/>
              <a:defRPr sz="900"/>
            </a:lvl2pPr>
            <a:lvl3pPr marL="685817" indent="0">
              <a:buNone/>
              <a:defRPr sz="751"/>
            </a:lvl3pPr>
            <a:lvl4pPr marL="1028726" indent="0">
              <a:buNone/>
              <a:defRPr sz="675"/>
            </a:lvl4pPr>
            <a:lvl5pPr marL="1371635" indent="0">
              <a:buNone/>
              <a:defRPr sz="675"/>
            </a:lvl5pPr>
            <a:lvl6pPr marL="1714543" indent="0">
              <a:buNone/>
              <a:defRPr sz="675"/>
            </a:lvl6pPr>
            <a:lvl7pPr marL="2057452" indent="0">
              <a:buNone/>
              <a:defRPr sz="675"/>
            </a:lvl7pPr>
            <a:lvl8pPr marL="2400360" indent="0">
              <a:buNone/>
              <a:defRPr sz="675"/>
            </a:lvl8pPr>
            <a:lvl9pPr marL="2743268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914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04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147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8" indent="0" algn="ctr">
              <a:buNone/>
              <a:defRPr/>
            </a:lvl2pPr>
            <a:lvl3pPr marL="685817" indent="0" algn="ctr">
              <a:buNone/>
              <a:defRPr/>
            </a:lvl3pPr>
            <a:lvl4pPr marL="1028726" indent="0" algn="ctr">
              <a:buNone/>
              <a:defRPr/>
            </a:lvl4pPr>
            <a:lvl5pPr marL="1371635" indent="0" algn="ctr">
              <a:buNone/>
              <a:defRPr/>
            </a:lvl5pPr>
            <a:lvl6pPr marL="1714543" indent="0" algn="ctr">
              <a:buNone/>
              <a:defRPr/>
            </a:lvl6pPr>
            <a:lvl7pPr marL="2057452" indent="0" algn="ctr">
              <a:buNone/>
              <a:defRPr/>
            </a:lvl7pPr>
            <a:lvl8pPr marL="2400360" indent="0" algn="ctr">
              <a:buNone/>
              <a:defRPr/>
            </a:lvl8pPr>
            <a:lvl9pPr marL="274326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235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17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8" indent="0">
              <a:buNone/>
              <a:defRPr sz="1351"/>
            </a:lvl2pPr>
            <a:lvl3pPr marL="685817" indent="0">
              <a:buNone/>
              <a:defRPr sz="1200"/>
            </a:lvl3pPr>
            <a:lvl4pPr marL="1028726" indent="0">
              <a:buNone/>
              <a:defRPr sz="1051"/>
            </a:lvl4pPr>
            <a:lvl5pPr marL="1371635" indent="0">
              <a:buNone/>
              <a:defRPr sz="1051"/>
            </a:lvl5pPr>
            <a:lvl6pPr marL="1714543" indent="0">
              <a:buNone/>
              <a:defRPr sz="1051"/>
            </a:lvl6pPr>
            <a:lvl7pPr marL="2057452" indent="0">
              <a:buNone/>
              <a:defRPr sz="1051"/>
            </a:lvl7pPr>
            <a:lvl8pPr marL="2400360" indent="0">
              <a:buNone/>
              <a:defRPr sz="1051"/>
            </a:lvl8pPr>
            <a:lvl9pPr marL="2743268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858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3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3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06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774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650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56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8" indent="0">
              <a:buNone/>
              <a:defRPr sz="1351"/>
            </a:lvl2pPr>
            <a:lvl3pPr marL="685817" indent="0">
              <a:buNone/>
              <a:defRPr sz="1200"/>
            </a:lvl3pPr>
            <a:lvl4pPr marL="1028726" indent="0">
              <a:buNone/>
              <a:defRPr sz="1051"/>
            </a:lvl4pPr>
            <a:lvl5pPr marL="1371635" indent="0">
              <a:buNone/>
              <a:defRPr sz="1051"/>
            </a:lvl5pPr>
            <a:lvl6pPr marL="1714543" indent="0">
              <a:buNone/>
              <a:defRPr sz="1051"/>
            </a:lvl6pPr>
            <a:lvl7pPr marL="2057452" indent="0">
              <a:buNone/>
              <a:defRPr sz="1051"/>
            </a:lvl7pPr>
            <a:lvl8pPr marL="2400360" indent="0">
              <a:buNone/>
              <a:defRPr sz="1051"/>
            </a:lvl8pPr>
            <a:lvl9pPr marL="2743268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5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20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/>
            </a:lvl1pPr>
            <a:lvl2pPr marL="342908" indent="0">
              <a:buNone/>
              <a:defRPr sz="900"/>
            </a:lvl2pPr>
            <a:lvl3pPr marL="685817" indent="0">
              <a:buNone/>
              <a:defRPr sz="751"/>
            </a:lvl3pPr>
            <a:lvl4pPr marL="1028726" indent="0">
              <a:buNone/>
              <a:defRPr sz="675"/>
            </a:lvl4pPr>
            <a:lvl5pPr marL="1371635" indent="0">
              <a:buNone/>
              <a:defRPr sz="675"/>
            </a:lvl5pPr>
            <a:lvl6pPr marL="1714543" indent="0">
              <a:buNone/>
              <a:defRPr sz="675"/>
            </a:lvl6pPr>
            <a:lvl7pPr marL="2057452" indent="0">
              <a:buNone/>
              <a:defRPr sz="675"/>
            </a:lvl7pPr>
            <a:lvl8pPr marL="2400360" indent="0">
              <a:buNone/>
              <a:defRPr sz="675"/>
            </a:lvl8pPr>
            <a:lvl9pPr marL="2743268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3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8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5" indent="0">
              <a:buNone/>
              <a:defRPr sz="1500"/>
            </a:lvl5pPr>
            <a:lvl6pPr marL="1714543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/>
            </a:lvl1pPr>
            <a:lvl2pPr marL="342908" indent="0">
              <a:buNone/>
              <a:defRPr sz="900"/>
            </a:lvl2pPr>
            <a:lvl3pPr marL="685817" indent="0">
              <a:buNone/>
              <a:defRPr sz="751"/>
            </a:lvl3pPr>
            <a:lvl4pPr marL="1028726" indent="0">
              <a:buNone/>
              <a:defRPr sz="675"/>
            </a:lvl4pPr>
            <a:lvl5pPr marL="1371635" indent="0">
              <a:buNone/>
              <a:defRPr sz="675"/>
            </a:lvl5pPr>
            <a:lvl6pPr marL="1714543" indent="0">
              <a:buNone/>
              <a:defRPr sz="675"/>
            </a:lvl6pPr>
            <a:lvl7pPr marL="2057452" indent="0">
              <a:buNone/>
              <a:defRPr sz="675"/>
            </a:lvl7pPr>
            <a:lvl8pPr marL="2400360" indent="0">
              <a:buNone/>
              <a:defRPr sz="675"/>
            </a:lvl8pPr>
            <a:lvl9pPr marL="2743268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47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343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140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8" indent="0" algn="ctr">
              <a:buNone/>
              <a:defRPr/>
            </a:lvl2pPr>
            <a:lvl3pPr marL="685817" indent="0" algn="ctr">
              <a:buNone/>
              <a:defRPr/>
            </a:lvl3pPr>
            <a:lvl4pPr marL="1028726" indent="0" algn="ctr">
              <a:buNone/>
              <a:defRPr/>
            </a:lvl4pPr>
            <a:lvl5pPr marL="1371635" indent="0" algn="ctr">
              <a:buNone/>
              <a:defRPr/>
            </a:lvl5pPr>
            <a:lvl6pPr marL="1714543" indent="0" algn="ctr">
              <a:buNone/>
              <a:defRPr/>
            </a:lvl6pPr>
            <a:lvl7pPr marL="2057452" indent="0" algn="ctr">
              <a:buNone/>
              <a:defRPr/>
            </a:lvl7pPr>
            <a:lvl8pPr marL="2400360" indent="0" algn="ctr">
              <a:buNone/>
              <a:defRPr/>
            </a:lvl8pPr>
            <a:lvl9pPr marL="274326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87983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3991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8" indent="0">
              <a:buNone/>
              <a:defRPr sz="1351"/>
            </a:lvl2pPr>
            <a:lvl3pPr marL="685817" indent="0">
              <a:buNone/>
              <a:defRPr sz="1200"/>
            </a:lvl3pPr>
            <a:lvl4pPr marL="1028726" indent="0">
              <a:buNone/>
              <a:defRPr sz="1051"/>
            </a:lvl4pPr>
            <a:lvl5pPr marL="1371635" indent="0">
              <a:buNone/>
              <a:defRPr sz="1051"/>
            </a:lvl5pPr>
            <a:lvl6pPr marL="1714543" indent="0">
              <a:buNone/>
              <a:defRPr sz="1051"/>
            </a:lvl6pPr>
            <a:lvl7pPr marL="2057452" indent="0">
              <a:buNone/>
              <a:defRPr sz="1051"/>
            </a:lvl7pPr>
            <a:lvl8pPr marL="2400360" indent="0">
              <a:buNone/>
              <a:defRPr sz="1051"/>
            </a:lvl8pPr>
            <a:lvl9pPr marL="2743268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9027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3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3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78246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531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111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3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3"/>
            <a:ext cx="4038600" cy="377163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18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849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20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/>
            </a:lvl1pPr>
            <a:lvl2pPr marL="342908" indent="0">
              <a:buNone/>
              <a:defRPr sz="900"/>
            </a:lvl2pPr>
            <a:lvl3pPr marL="685817" indent="0">
              <a:buNone/>
              <a:defRPr sz="751"/>
            </a:lvl3pPr>
            <a:lvl4pPr marL="1028726" indent="0">
              <a:buNone/>
              <a:defRPr sz="675"/>
            </a:lvl4pPr>
            <a:lvl5pPr marL="1371635" indent="0">
              <a:buNone/>
              <a:defRPr sz="675"/>
            </a:lvl5pPr>
            <a:lvl6pPr marL="1714543" indent="0">
              <a:buNone/>
              <a:defRPr sz="675"/>
            </a:lvl6pPr>
            <a:lvl7pPr marL="2057452" indent="0">
              <a:buNone/>
              <a:defRPr sz="675"/>
            </a:lvl7pPr>
            <a:lvl8pPr marL="2400360" indent="0">
              <a:buNone/>
              <a:defRPr sz="675"/>
            </a:lvl8pPr>
            <a:lvl9pPr marL="2743268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2412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8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5" indent="0">
              <a:buNone/>
              <a:defRPr sz="1500"/>
            </a:lvl5pPr>
            <a:lvl6pPr marL="1714543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/>
            </a:lvl1pPr>
            <a:lvl2pPr marL="342908" indent="0">
              <a:buNone/>
              <a:defRPr sz="900"/>
            </a:lvl2pPr>
            <a:lvl3pPr marL="685817" indent="0">
              <a:buNone/>
              <a:defRPr sz="751"/>
            </a:lvl3pPr>
            <a:lvl4pPr marL="1028726" indent="0">
              <a:buNone/>
              <a:defRPr sz="675"/>
            </a:lvl4pPr>
            <a:lvl5pPr marL="1371635" indent="0">
              <a:buNone/>
              <a:defRPr sz="675"/>
            </a:lvl5pPr>
            <a:lvl6pPr marL="1714543" indent="0">
              <a:buNone/>
              <a:defRPr sz="675"/>
            </a:lvl6pPr>
            <a:lvl7pPr marL="2057452" indent="0">
              <a:buNone/>
              <a:defRPr sz="675"/>
            </a:lvl7pPr>
            <a:lvl8pPr marL="2400360" indent="0">
              <a:buNone/>
              <a:defRPr sz="675"/>
            </a:lvl8pPr>
            <a:lvl9pPr marL="2743268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42255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33503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09195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29026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20"/>
            <a:ext cx="9153835" cy="697260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078" tIns="24539" rIns="49078" bIns="24539" rtlCol="0" anchor="ctr"/>
          <a:lstStyle/>
          <a:p>
            <a:pPr algn="ctr" defTabSz="490854"/>
            <a:endParaRPr lang="ru-RU" sz="94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91" y="29847"/>
            <a:ext cx="422654" cy="633403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7335" y="5562457"/>
            <a:ext cx="175197" cy="152548"/>
          </a:xfrm>
          <a:prstGeom prst="rect">
            <a:avLst/>
          </a:prstGeom>
          <a:solidFill>
            <a:schemeClr val="tx1"/>
          </a:solidFill>
        </p:spPr>
        <p:txBody>
          <a:bodyPr lIns="0" tIns="0" rIns="0" bIns="0" anchor="ctr" anchorCtr="0"/>
          <a:lstStyle>
            <a:lvl1pPr algn="ctr">
              <a:defRPr sz="564" b="1">
                <a:solidFill>
                  <a:schemeClr val="bg1"/>
                </a:solidFill>
                <a:latin typeface="+mn-lt"/>
              </a:defRPr>
            </a:lvl1pPr>
          </a:lstStyle>
          <a:p>
            <a:fld id="{8AF2105F-1B87-4015-8E4B-5DAE931ED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6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37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176296"/>
            <a:ext cx="8382001" cy="7146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1019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177398"/>
            <a:ext cx="8382001" cy="71468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634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7" indent="0">
              <a:buNone/>
              <a:defRPr sz="1351" b="1"/>
            </a:lvl3pPr>
            <a:lvl4pPr marL="1028726" indent="0">
              <a:buNone/>
              <a:defRPr sz="1200" b="1"/>
            </a:lvl4pPr>
            <a:lvl5pPr marL="1371635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069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2" y="1176307"/>
            <a:ext cx="4114801" cy="575542"/>
          </a:xfrm>
        </p:spPr>
        <p:txBody>
          <a:bodyPr/>
          <a:lstStyle>
            <a:lvl1pPr marL="113108" indent="-113108">
              <a:lnSpc>
                <a:spcPct val="90000"/>
              </a:lnSpc>
              <a:defRPr sz="940"/>
            </a:lvl1pPr>
            <a:lvl2pPr marL="224014" indent="-108267">
              <a:lnSpc>
                <a:spcPct val="90000"/>
              </a:lnSpc>
              <a:defRPr sz="799"/>
            </a:lvl2pPr>
            <a:lvl3pPr marL="317317" indent="-95944">
              <a:lnSpc>
                <a:spcPct val="90000"/>
              </a:lnSpc>
              <a:defRPr sz="611"/>
            </a:lvl3pPr>
            <a:lvl4pPr marL="408419" indent="-91103">
              <a:lnSpc>
                <a:spcPct val="90000"/>
              </a:lnSpc>
              <a:defRPr sz="611"/>
            </a:lvl4pPr>
            <a:lvl5pPr marL="504362" indent="-93303">
              <a:lnSpc>
                <a:spcPct val="90000"/>
              </a:lnSpc>
              <a:defRPr sz="611"/>
            </a:lvl5pPr>
            <a:lvl6pPr>
              <a:defRPr sz="611"/>
            </a:lvl6pPr>
            <a:lvl7pPr>
              <a:defRPr sz="611"/>
            </a:lvl7pPr>
            <a:lvl8pPr>
              <a:defRPr sz="611"/>
            </a:lvl8pPr>
            <a:lvl9pPr>
              <a:defRPr sz="611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5" y="1176307"/>
            <a:ext cx="4114801" cy="575542"/>
          </a:xfrm>
        </p:spPr>
        <p:txBody>
          <a:bodyPr/>
          <a:lstStyle>
            <a:lvl1pPr marL="115748" indent="-115748">
              <a:lnSpc>
                <a:spcPct val="90000"/>
              </a:lnSpc>
              <a:defRPr sz="940"/>
            </a:lvl1pPr>
            <a:lvl2pPr marL="224014" indent="-113108">
              <a:lnSpc>
                <a:spcPct val="90000"/>
              </a:lnSpc>
              <a:defRPr sz="799"/>
            </a:lvl2pPr>
            <a:lvl3pPr marL="319958" indent="-100785">
              <a:lnSpc>
                <a:spcPct val="90000"/>
              </a:lnSpc>
              <a:defRPr sz="611"/>
            </a:lvl3pPr>
            <a:lvl4pPr marL="408419" indent="-88460">
              <a:lnSpc>
                <a:spcPct val="90000"/>
              </a:lnSpc>
              <a:defRPr sz="611"/>
            </a:lvl4pPr>
            <a:lvl5pPr marL="504362" indent="-91103">
              <a:lnSpc>
                <a:spcPct val="90000"/>
              </a:lnSpc>
              <a:defRPr sz="611"/>
            </a:lvl5pPr>
            <a:lvl6pPr>
              <a:defRPr sz="611"/>
            </a:lvl6pPr>
            <a:lvl7pPr>
              <a:defRPr sz="611"/>
            </a:lvl7pPr>
            <a:lvl8pPr>
              <a:defRPr sz="611"/>
            </a:lvl8pPr>
            <a:lvl9pPr>
              <a:defRPr sz="611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0258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2" y="1645148"/>
            <a:ext cx="4114801" cy="110671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799" b="1"/>
            </a:lvl1pPr>
            <a:lvl2pPr marL="152102" indent="0">
              <a:buNone/>
              <a:defRPr sz="611" b="1"/>
            </a:lvl2pPr>
            <a:lvl3pPr marL="304199" indent="0">
              <a:buNone/>
              <a:defRPr sz="611" b="1"/>
            </a:lvl3pPr>
            <a:lvl4pPr marL="456302" indent="0">
              <a:buNone/>
              <a:defRPr sz="517" b="1"/>
            </a:lvl4pPr>
            <a:lvl5pPr marL="608402" indent="0">
              <a:buNone/>
              <a:defRPr sz="517" b="1"/>
            </a:lvl5pPr>
            <a:lvl6pPr marL="760503" indent="0">
              <a:buNone/>
              <a:defRPr sz="517" b="1"/>
            </a:lvl6pPr>
            <a:lvl7pPr marL="912602" indent="0">
              <a:buNone/>
              <a:defRPr sz="517" b="1"/>
            </a:lvl7pPr>
            <a:lvl8pPr marL="1064703" indent="0">
              <a:buNone/>
              <a:defRPr sz="517" b="1"/>
            </a:lvl8pPr>
            <a:lvl9pPr marL="1216805" indent="0">
              <a:buNone/>
              <a:defRPr sz="517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002" y="1812405"/>
            <a:ext cx="4114801" cy="508473"/>
          </a:xfrm>
        </p:spPr>
        <p:txBody>
          <a:bodyPr/>
          <a:lstStyle>
            <a:lvl1pPr marL="93743" indent="-93743">
              <a:defRPr sz="799"/>
            </a:lvl1pPr>
            <a:lvl2pPr marL="187045" indent="-88460">
              <a:defRPr sz="611"/>
            </a:lvl2pPr>
            <a:lvl3pPr marL="270666" indent="-80981">
              <a:defRPr sz="611"/>
            </a:lvl3pPr>
            <a:lvl4pPr marL="349445" indent="-76139">
              <a:defRPr sz="564"/>
            </a:lvl4pPr>
            <a:lvl5pPr marL="425582" indent="-68657">
              <a:defRPr sz="564"/>
            </a:lvl5pPr>
            <a:lvl6pPr>
              <a:defRPr sz="517"/>
            </a:lvl6pPr>
            <a:lvl7pPr>
              <a:defRPr sz="517"/>
            </a:lvl7pPr>
            <a:lvl8pPr>
              <a:defRPr sz="517"/>
            </a:lvl8pPr>
            <a:lvl9pPr>
              <a:defRPr sz="517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96" y="1645148"/>
            <a:ext cx="4117019" cy="110671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799" b="1"/>
            </a:lvl1pPr>
            <a:lvl2pPr marL="152102" indent="0">
              <a:buNone/>
              <a:defRPr sz="611" b="1"/>
            </a:lvl2pPr>
            <a:lvl3pPr marL="304199" indent="0">
              <a:buNone/>
              <a:defRPr sz="611" b="1"/>
            </a:lvl3pPr>
            <a:lvl4pPr marL="456302" indent="0">
              <a:buNone/>
              <a:defRPr sz="517" b="1"/>
            </a:lvl4pPr>
            <a:lvl5pPr marL="608402" indent="0">
              <a:buNone/>
              <a:defRPr sz="517" b="1"/>
            </a:lvl5pPr>
            <a:lvl6pPr marL="760503" indent="0">
              <a:buNone/>
              <a:defRPr sz="517" b="1"/>
            </a:lvl6pPr>
            <a:lvl7pPr marL="912602" indent="0">
              <a:buNone/>
              <a:defRPr sz="517" b="1"/>
            </a:lvl7pPr>
            <a:lvl8pPr marL="1064703" indent="0">
              <a:buNone/>
              <a:defRPr sz="517" b="1"/>
            </a:lvl8pPr>
            <a:lvl9pPr marL="1216805" indent="0">
              <a:buNone/>
              <a:defRPr sz="517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7" y="1812405"/>
            <a:ext cx="4117974" cy="508473"/>
          </a:xfrm>
        </p:spPr>
        <p:txBody>
          <a:bodyPr/>
          <a:lstStyle>
            <a:lvl1pPr marL="98585" indent="-98585">
              <a:defRPr sz="799"/>
            </a:lvl1pPr>
            <a:lvl2pPr marL="189686" indent="-91103">
              <a:defRPr sz="611"/>
            </a:lvl2pPr>
            <a:lvl3pPr marL="273307" indent="-81421">
              <a:defRPr sz="611"/>
            </a:lvl3pPr>
            <a:lvl4pPr marL="349445" indent="-78779">
              <a:defRPr sz="564"/>
            </a:lvl4pPr>
            <a:lvl5pPr marL="425582" indent="-73498">
              <a:defRPr sz="564"/>
            </a:lvl5pPr>
            <a:lvl6pPr>
              <a:defRPr sz="517"/>
            </a:lvl6pPr>
            <a:lvl7pPr>
              <a:defRPr sz="517"/>
            </a:lvl7pPr>
            <a:lvl8pPr>
              <a:defRPr sz="517"/>
            </a:lvl8pPr>
            <a:lvl9pPr>
              <a:defRPr sz="517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15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578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1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1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176297"/>
            <a:ext cx="8382001" cy="7146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558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176297"/>
            <a:ext cx="8382001" cy="714683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7" y="5199066"/>
            <a:ext cx="9144001" cy="515938"/>
          </a:xfrm>
          <a:solidFill>
            <a:srgbClr val="FFFF99"/>
          </a:solidFill>
        </p:spPr>
        <p:txBody>
          <a:bodyPr wrap="square" lIns="152337" tIns="76171" rIns="152337" bIns="76171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214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32" y="541507"/>
            <a:ext cx="7043207" cy="126957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1786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67" y="3620829"/>
            <a:ext cx="7043207" cy="38472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2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6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8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60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12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64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6" y="1963219"/>
            <a:ext cx="7690115" cy="1154163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2351" b="0" i="1" u="none" strike="noStrike" kern="0" cap="none" spc="-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007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ПРЕЗА МИНИСТРА\ТИТУЛЬНИК\1-gerb-mchs-b (1) БЕЗ ФОНА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" b="97800" l="19402" r="89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120" y="-897"/>
            <a:ext cx="943702" cy="6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812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20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/>
            </a:lvl1pPr>
            <a:lvl2pPr marL="342908" indent="0">
              <a:buNone/>
              <a:defRPr sz="900"/>
            </a:lvl2pPr>
            <a:lvl3pPr marL="685817" indent="0">
              <a:buNone/>
              <a:defRPr sz="751"/>
            </a:lvl3pPr>
            <a:lvl4pPr marL="1028726" indent="0">
              <a:buNone/>
              <a:defRPr sz="675"/>
            </a:lvl4pPr>
            <a:lvl5pPr marL="1371635" indent="0">
              <a:buNone/>
              <a:defRPr sz="675"/>
            </a:lvl5pPr>
            <a:lvl6pPr marL="1714543" indent="0">
              <a:buNone/>
              <a:defRPr sz="675"/>
            </a:lvl6pPr>
            <a:lvl7pPr marL="2057452" indent="0">
              <a:buNone/>
              <a:defRPr sz="675"/>
            </a:lvl7pPr>
            <a:lvl8pPr marL="2400360" indent="0">
              <a:buNone/>
              <a:defRPr sz="675"/>
            </a:lvl8pPr>
            <a:lvl9pPr marL="2743268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55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8" indent="0">
              <a:buNone/>
              <a:defRPr sz="2100"/>
            </a:lvl2pPr>
            <a:lvl3pPr marL="685817" indent="0">
              <a:buNone/>
              <a:defRPr sz="1800"/>
            </a:lvl3pPr>
            <a:lvl4pPr marL="1028726" indent="0">
              <a:buNone/>
              <a:defRPr sz="1500"/>
            </a:lvl4pPr>
            <a:lvl5pPr marL="1371635" indent="0">
              <a:buNone/>
              <a:defRPr sz="1500"/>
            </a:lvl5pPr>
            <a:lvl6pPr marL="1714543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1"/>
            </a:lvl1pPr>
            <a:lvl2pPr marL="342908" indent="0">
              <a:buNone/>
              <a:defRPr sz="900"/>
            </a:lvl2pPr>
            <a:lvl3pPr marL="685817" indent="0">
              <a:buNone/>
              <a:defRPr sz="751"/>
            </a:lvl3pPr>
            <a:lvl4pPr marL="1028726" indent="0">
              <a:buNone/>
              <a:defRPr sz="675"/>
            </a:lvl4pPr>
            <a:lvl5pPr marL="1371635" indent="0">
              <a:buNone/>
              <a:defRPr sz="675"/>
            </a:lvl5pPr>
            <a:lvl6pPr marL="1714543" indent="0">
              <a:buNone/>
              <a:defRPr sz="675"/>
            </a:lvl6pPr>
            <a:lvl7pPr marL="2057452" indent="0">
              <a:buNone/>
              <a:defRPr sz="675"/>
            </a:lvl7pPr>
            <a:lvl8pPr marL="2400360" indent="0">
              <a:buNone/>
              <a:defRPr sz="675"/>
            </a:lvl8pPr>
            <a:lvl9pPr marL="2743268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97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flag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24"/>
          <p:cNvSpPr>
            <a:spLocks noChangeArrowheads="1"/>
          </p:cNvSpPr>
          <p:nvPr userDrawn="1"/>
        </p:nvSpPr>
        <p:spPr bwMode="auto">
          <a:xfrm>
            <a:off x="0" y="842698"/>
            <a:ext cx="9144000" cy="95250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marL="0" marR="0" lvl="0" indent="0" algn="l" defTabSz="6858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5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17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2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3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81" indent="-25718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21431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72" indent="-17145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81" indent="-17145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89" indent="-17145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97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906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815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724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flag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24"/>
          <p:cNvSpPr>
            <a:spLocks noChangeArrowheads="1"/>
          </p:cNvSpPr>
          <p:nvPr userDrawn="1"/>
        </p:nvSpPr>
        <p:spPr bwMode="auto">
          <a:xfrm>
            <a:off x="0" y="842698"/>
            <a:ext cx="9144000" cy="95250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marL="0" marR="0" lvl="0" indent="0" algn="l" defTabSz="6858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60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17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2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3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81" indent="-25718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21431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72" indent="-17145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81" indent="-17145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89" indent="-17145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97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906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815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724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flag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24"/>
          <p:cNvSpPr>
            <a:spLocks noChangeArrowheads="1"/>
          </p:cNvSpPr>
          <p:nvPr userDrawn="1"/>
        </p:nvSpPr>
        <p:spPr bwMode="auto">
          <a:xfrm>
            <a:off x="0" y="842698"/>
            <a:ext cx="9144000" cy="95250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marL="0" marR="0" lvl="0" indent="0" algn="l" defTabSz="6858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71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17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2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3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81" indent="-25718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21431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72" indent="-17145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81" indent="-17145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89" indent="-17145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97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906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815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724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flag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24"/>
          <p:cNvSpPr>
            <a:spLocks noChangeArrowheads="1"/>
          </p:cNvSpPr>
          <p:nvPr userDrawn="1"/>
        </p:nvSpPr>
        <p:spPr bwMode="auto">
          <a:xfrm>
            <a:off x="0" y="842698"/>
            <a:ext cx="9144000" cy="95250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marL="0" marR="0" lvl="0" indent="0" algn="l" defTabSz="6858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72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17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2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3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81" indent="-25718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27" indent="-21431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72" indent="-17145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81" indent="-171455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89" indent="-171455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97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906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815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724" indent="-171455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23000">
              <a:schemeClr val="accent3">
                <a:lumMod val="13000"/>
                <a:lumOff val="87000"/>
              </a:schemeClr>
            </a:gs>
            <a:gs pos="69000">
              <a:schemeClr val="accent3">
                <a:lumMod val="43000"/>
                <a:lumOff val="57000"/>
              </a:schemeClr>
            </a:gs>
            <a:gs pos="97000">
              <a:schemeClr val="accent3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91828"/>
            <a:ext cx="8382001" cy="22147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177398"/>
            <a:ext cx="8382001" cy="7146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33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304199" rtl="0" eaLnBrk="1" latinLnBrk="0" hangingPunct="1">
        <a:lnSpc>
          <a:spcPct val="90000"/>
        </a:lnSpc>
        <a:spcBef>
          <a:spcPct val="0"/>
        </a:spcBef>
        <a:buNone/>
        <a:defRPr lang="en-US" sz="1599" b="0" kern="1200" cap="none" spc="-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132036" indent="-132036" algn="l" defTabSz="304199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1081" kern="1200">
          <a:solidFill>
            <a:schemeClr val="tx1"/>
          </a:solidFill>
          <a:latin typeface="+mn-lt"/>
          <a:ea typeface="+mn-ea"/>
          <a:cs typeface="+mn-cs"/>
        </a:defRPr>
      </a:lvl1pPr>
      <a:lvl2pPr marL="304214" indent="-132036" algn="l" defTabSz="304199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940" kern="1200">
          <a:solidFill>
            <a:schemeClr val="tx1"/>
          </a:solidFill>
          <a:latin typeface="+mn-lt"/>
          <a:ea typeface="+mn-ea"/>
          <a:cs typeface="+mn-cs"/>
        </a:defRPr>
      </a:lvl2pPr>
      <a:lvl3pPr marL="418821" indent="-114609" algn="l" defTabSz="304199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799" kern="1200">
          <a:solidFill>
            <a:schemeClr val="tx1"/>
          </a:solidFill>
          <a:latin typeface="+mn-lt"/>
          <a:ea typeface="+mn-ea"/>
          <a:cs typeface="+mn-cs"/>
        </a:defRPr>
      </a:lvl3pPr>
      <a:lvl4pPr marL="533959" indent="-115137" algn="l" defTabSz="304199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799" kern="1200">
          <a:solidFill>
            <a:schemeClr val="tx1"/>
          </a:solidFill>
          <a:latin typeface="+mn-lt"/>
          <a:ea typeface="+mn-ea"/>
          <a:cs typeface="+mn-cs"/>
        </a:defRPr>
      </a:lvl4pPr>
      <a:lvl5pPr marL="645925" indent="-111968" algn="l" defTabSz="304199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799" kern="1200">
          <a:solidFill>
            <a:schemeClr val="tx1"/>
          </a:solidFill>
          <a:latin typeface="+mn-lt"/>
          <a:ea typeface="+mn-ea"/>
          <a:cs typeface="+mn-cs"/>
        </a:defRPr>
      </a:lvl5pPr>
      <a:lvl6pPr marL="836554" indent="-76051" algn="l" defTabSz="304199" rtl="0" eaLnBrk="1" latinLnBrk="0" hangingPunct="1">
        <a:spcBef>
          <a:spcPct val="20000"/>
        </a:spcBef>
        <a:buFont typeface="Arial" pitchFamily="34" charset="0"/>
        <a:buChar char="•"/>
        <a:defRPr sz="611" kern="1200">
          <a:solidFill>
            <a:schemeClr val="tx1"/>
          </a:solidFill>
          <a:latin typeface="+mn-lt"/>
          <a:ea typeface="+mn-ea"/>
          <a:cs typeface="+mn-cs"/>
        </a:defRPr>
      </a:lvl6pPr>
      <a:lvl7pPr marL="988653" indent="-76051" algn="l" defTabSz="304199" rtl="0" eaLnBrk="1" latinLnBrk="0" hangingPunct="1">
        <a:spcBef>
          <a:spcPct val="20000"/>
        </a:spcBef>
        <a:buFont typeface="Arial" pitchFamily="34" charset="0"/>
        <a:buChar char="•"/>
        <a:defRPr sz="611" kern="1200">
          <a:solidFill>
            <a:schemeClr val="tx1"/>
          </a:solidFill>
          <a:latin typeface="+mn-lt"/>
          <a:ea typeface="+mn-ea"/>
          <a:cs typeface="+mn-cs"/>
        </a:defRPr>
      </a:lvl7pPr>
      <a:lvl8pPr marL="1140754" indent="-76051" algn="l" defTabSz="304199" rtl="0" eaLnBrk="1" latinLnBrk="0" hangingPunct="1">
        <a:spcBef>
          <a:spcPct val="20000"/>
        </a:spcBef>
        <a:buFont typeface="Arial" pitchFamily="34" charset="0"/>
        <a:buChar char="•"/>
        <a:defRPr sz="611" kern="1200">
          <a:solidFill>
            <a:schemeClr val="tx1"/>
          </a:solidFill>
          <a:latin typeface="+mn-lt"/>
          <a:ea typeface="+mn-ea"/>
          <a:cs typeface="+mn-cs"/>
        </a:defRPr>
      </a:lvl8pPr>
      <a:lvl9pPr marL="1292855" indent="-76051" algn="l" defTabSz="304199" rtl="0" eaLnBrk="1" latinLnBrk="0" hangingPunct="1">
        <a:spcBef>
          <a:spcPct val="20000"/>
        </a:spcBef>
        <a:buFont typeface="Arial" pitchFamily="34" charset="0"/>
        <a:buChar char="•"/>
        <a:defRPr sz="6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4199" rtl="0" eaLnBrk="1" latinLnBrk="0" hangingPunct="1">
        <a:defRPr sz="611" kern="1200">
          <a:solidFill>
            <a:schemeClr val="tx1"/>
          </a:solidFill>
          <a:latin typeface="+mn-lt"/>
          <a:ea typeface="+mn-ea"/>
          <a:cs typeface="+mn-cs"/>
        </a:defRPr>
      </a:lvl1pPr>
      <a:lvl2pPr marL="152102" algn="l" defTabSz="304199" rtl="0" eaLnBrk="1" latinLnBrk="0" hangingPunct="1">
        <a:defRPr sz="611" kern="1200">
          <a:solidFill>
            <a:schemeClr val="tx1"/>
          </a:solidFill>
          <a:latin typeface="+mn-lt"/>
          <a:ea typeface="+mn-ea"/>
          <a:cs typeface="+mn-cs"/>
        </a:defRPr>
      </a:lvl2pPr>
      <a:lvl3pPr marL="304199" algn="l" defTabSz="304199" rtl="0" eaLnBrk="1" latinLnBrk="0" hangingPunct="1">
        <a:defRPr sz="611" kern="1200">
          <a:solidFill>
            <a:schemeClr val="tx1"/>
          </a:solidFill>
          <a:latin typeface="+mn-lt"/>
          <a:ea typeface="+mn-ea"/>
          <a:cs typeface="+mn-cs"/>
        </a:defRPr>
      </a:lvl3pPr>
      <a:lvl4pPr marL="456302" algn="l" defTabSz="304199" rtl="0" eaLnBrk="1" latinLnBrk="0" hangingPunct="1">
        <a:defRPr sz="611" kern="1200">
          <a:solidFill>
            <a:schemeClr val="tx1"/>
          </a:solidFill>
          <a:latin typeface="+mn-lt"/>
          <a:ea typeface="+mn-ea"/>
          <a:cs typeface="+mn-cs"/>
        </a:defRPr>
      </a:lvl4pPr>
      <a:lvl5pPr marL="608402" algn="l" defTabSz="304199" rtl="0" eaLnBrk="1" latinLnBrk="0" hangingPunct="1">
        <a:defRPr sz="611" kern="1200">
          <a:solidFill>
            <a:schemeClr val="tx1"/>
          </a:solidFill>
          <a:latin typeface="+mn-lt"/>
          <a:ea typeface="+mn-ea"/>
          <a:cs typeface="+mn-cs"/>
        </a:defRPr>
      </a:lvl5pPr>
      <a:lvl6pPr marL="760503" algn="l" defTabSz="304199" rtl="0" eaLnBrk="1" latinLnBrk="0" hangingPunct="1">
        <a:defRPr sz="611" kern="1200">
          <a:solidFill>
            <a:schemeClr val="tx1"/>
          </a:solidFill>
          <a:latin typeface="+mn-lt"/>
          <a:ea typeface="+mn-ea"/>
          <a:cs typeface="+mn-cs"/>
        </a:defRPr>
      </a:lvl6pPr>
      <a:lvl7pPr marL="912602" algn="l" defTabSz="304199" rtl="0" eaLnBrk="1" latinLnBrk="0" hangingPunct="1">
        <a:defRPr sz="611" kern="1200">
          <a:solidFill>
            <a:schemeClr val="tx1"/>
          </a:solidFill>
          <a:latin typeface="+mn-lt"/>
          <a:ea typeface="+mn-ea"/>
          <a:cs typeface="+mn-cs"/>
        </a:defRPr>
      </a:lvl7pPr>
      <a:lvl8pPr marL="1064703" algn="l" defTabSz="304199" rtl="0" eaLnBrk="1" latinLnBrk="0" hangingPunct="1">
        <a:defRPr sz="611" kern="1200">
          <a:solidFill>
            <a:schemeClr val="tx1"/>
          </a:solidFill>
          <a:latin typeface="+mn-lt"/>
          <a:ea typeface="+mn-ea"/>
          <a:cs typeface="+mn-cs"/>
        </a:defRPr>
      </a:lvl8pPr>
      <a:lvl9pPr marL="1216805" algn="l" defTabSz="304199" rtl="0" eaLnBrk="1" latinLnBrk="0" hangingPunct="1">
        <a:defRPr sz="6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8.pn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8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6F09EE-6624-4DDE-A2F0-35F0B1266788}"/>
              </a:ext>
            </a:extLst>
          </p:cNvPr>
          <p:cNvSpPr/>
          <p:nvPr/>
        </p:nvSpPr>
        <p:spPr bwMode="auto">
          <a:xfrm>
            <a:off x="8229600" y="-63"/>
            <a:ext cx="914399" cy="876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0000"/>
              </a:solidFill>
              <a:latin typeface="Impact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B16160B-A8CE-40C8-97BC-41F696572BA3}"/>
              </a:ext>
            </a:extLst>
          </p:cNvPr>
          <p:cNvCxnSpPr/>
          <p:nvPr/>
        </p:nvCxnSpPr>
        <p:spPr>
          <a:xfrm>
            <a:off x="-904" y="495175"/>
            <a:ext cx="9144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DFD723F-C376-4E46-A26D-8BFE632E7367}"/>
              </a:ext>
            </a:extLst>
          </p:cNvPr>
          <p:cNvSpPr/>
          <p:nvPr/>
        </p:nvSpPr>
        <p:spPr>
          <a:xfrm>
            <a:off x="0" y="-62"/>
            <a:ext cx="9144000" cy="49533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75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>
              <a:defRPr/>
            </a:pPr>
            <a:endParaRPr lang="ru-RU" sz="1351" b="1" dirty="0" smtClean="0">
              <a:solidFill>
                <a:srgbClr val="2D2D8A"/>
              </a:solidFill>
            </a:endParaRPr>
          </a:p>
          <a:p>
            <a:pPr algn="ctr" defTabSz="685817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Проведение показных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населением по порядку действий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получении сигнала оповещения 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17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 ВСЕМ!» </a:t>
            </a:r>
            <a:r>
              <a:rPr lang="ru-RU" sz="1200" i="1" dirty="0">
                <a:solidFill>
                  <a:schemeClr val="tx1"/>
                </a:solidFill>
              </a:rPr>
              <a:t>с доведением информации о воздушной тревоге (угроза нападения с использованием </a:t>
            </a:r>
            <a:r>
              <a:rPr lang="ru-RU" sz="1400" i="1" dirty="0">
                <a:solidFill>
                  <a:schemeClr val="tx1"/>
                </a:solidFill>
              </a:rPr>
              <a:t>БВС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17">
              <a:defRPr/>
            </a:pPr>
            <a:endParaRPr lang="ru-RU" sz="1351" b="1" dirty="0">
              <a:solidFill>
                <a:srgbClr val="2D2D8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058" y="6019"/>
            <a:ext cx="627942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5854516-44B1-4F22-916F-B76E598AE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95"/>
            <a:ext cx="627942" cy="45724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838310B-1754-49A3-BF83-748A89C4AE8C}"/>
              </a:ext>
            </a:extLst>
          </p:cNvPr>
          <p:cNvSpPr/>
          <p:nvPr/>
        </p:nvSpPr>
        <p:spPr>
          <a:xfrm>
            <a:off x="8618574" y="5413569"/>
            <a:ext cx="525425" cy="30303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fld id="{A483448D-3A78-4528-A469-B745A65DA480}" type="slidenum">
              <a:rPr lang="en-US" sz="1969">
                <a:solidFill>
                  <a:srgbClr val="FFFFFF"/>
                </a:solidFill>
              </a:rPr>
              <a:pPr algn="ctr"/>
              <a:t>1</a:t>
            </a:fld>
            <a:endParaRPr lang="en-US" sz="1969" dirty="0">
              <a:solidFill>
                <a:srgbClr val="FFFFFF"/>
              </a:solidFill>
            </a:endParaRPr>
          </a:p>
        </p:txBody>
      </p:sp>
      <p:pic>
        <p:nvPicPr>
          <p:cNvPr id="17" name="Рисунок 16" descr="C:\Users\User\Downloads\Рисунок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3764" r="16450" b="9460"/>
          <a:stretch/>
        </p:blipFill>
        <p:spPr bwMode="auto">
          <a:xfrm>
            <a:off x="147450" y="876237"/>
            <a:ext cx="1990106" cy="168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ownloads\IMG-20250918-WA006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35" y="876237"/>
            <a:ext cx="2169226" cy="168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Downloads\IMG-20250916-WA006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2781300"/>
            <a:ext cx="2957945" cy="196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Downloads\IMG-20250918-WA006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40" y="876237"/>
            <a:ext cx="2175686" cy="168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User\Downloads\IMG-20250918-WA0076(1)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48" y="2781300"/>
            <a:ext cx="2814778" cy="1960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User\Downloads\IMG-20250916-WA0068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/>
          <a:stretch/>
        </p:blipFill>
        <p:spPr bwMode="auto">
          <a:xfrm>
            <a:off x="4504068" y="876237"/>
            <a:ext cx="2163988" cy="1655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User\Downloads\Рисунок2.jp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4972" r="18286" b="11324"/>
          <a:stretch/>
        </p:blipFill>
        <p:spPr bwMode="auto">
          <a:xfrm>
            <a:off x="3200400" y="2781300"/>
            <a:ext cx="2782189" cy="1960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7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6F09EE-6624-4DDE-A2F0-35F0B1266788}"/>
              </a:ext>
            </a:extLst>
          </p:cNvPr>
          <p:cNvSpPr/>
          <p:nvPr/>
        </p:nvSpPr>
        <p:spPr bwMode="auto">
          <a:xfrm>
            <a:off x="8229600" y="-63"/>
            <a:ext cx="914399" cy="876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0000"/>
              </a:solidFill>
              <a:latin typeface="Impact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B16160B-A8CE-40C8-97BC-41F696572BA3}"/>
              </a:ext>
            </a:extLst>
          </p:cNvPr>
          <p:cNvCxnSpPr/>
          <p:nvPr/>
        </p:nvCxnSpPr>
        <p:spPr>
          <a:xfrm>
            <a:off x="-904" y="495175"/>
            <a:ext cx="9144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DFD723F-C376-4E46-A26D-8BFE632E7367}"/>
              </a:ext>
            </a:extLst>
          </p:cNvPr>
          <p:cNvSpPr/>
          <p:nvPr/>
        </p:nvSpPr>
        <p:spPr>
          <a:xfrm>
            <a:off x="0" y="-62"/>
            <a:ext cx="9144000" cy="49533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75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>
              <a:defRPr/>
            </a:pPr>
            <a:endParaRPr lang="ru-RU" sz="1351" b="1" dirty="0" smtClean="0">
              <a:solidFill>
                <a:srgbClr val="2D2D8A"/>
              </a:solidFill>
            </a:endParaRPr>
          </a:p>
          <a:p>
            <a:pPr algn="ctr" defTabSz="685817">
              <a:defRPr/>
            </a:pPr>
            <a:endParaRPr lang="ru-RU" sz="1200" b="1" dirty="0" smtClean="0">
              <a:solidFill>
                <a:srgbClr val="000000"/>
              </a:solidFill>
            </a:endParaRPr>
          </a:p>
          <a:p>
            <a:pPr algn="ctr" defTabSz="685817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Проведение </a:t>
            </a:r>
            <a:r>
              <a:rPr lang="ru-RU" sz="1200" b="1" dirty="0">
                <a:solidFill>
                  <a:schemeClr val="tx1"/>
                </a:solidFill>
              </a:rPr>
              <a:t>показных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населением по порядку действий при получении сигнала оповещения </a:t>
            </a:r>
          </a:p>
          <a:p>
            <a:pPr algn="ctr" defTabSz="685817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«ВНИМАНИЕ ВСЕМ!» </a:t>
            </a:r>
            <a:r>
              <a:rPr lang="ru-RU" sz="1200" i="1" dirty="0">
                <a:solidFill>
                  <a:schemeClr val="tx1"/>
                </a:solidFill>
              </a:rPr>
              <a:t>с доведением информации о воздушной тревоге (угроза нападения с использованием </a:t>
            </a:r>
            <a:r>
              <a:rPr lang="ru-RU" sz="1400" i="1" dirty="0">
                <a:solidFill>
                  <a:schemeClr val="tx1"/>
                </a:solidFill>
              </a:rPr>
              <a:t>БВС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17">
              <a:defRPr/>
            </a:pPr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685817">
              <a:defRPr/>
            </a:pPr>
            <a:endParaRPr lang="ru-RU" sz="1351" b="1" dirty="0">
              <a:solidFill>
                <a:srgbClr val="2D2D8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058" y="6019"/>
            <a:ext cx="627942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5854516-44B1-4F22-916F-B76E598AE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5"/>
            <a:ext cx="627942" cy="45724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838310B-1754-49A3-BF83-748A89C4AE8C}"/>
              </a:ext>
            </a:extLst>
          </p:cNvPr>
          <p:cNvSpPr/>
          <p:nvPr/>
        </p:nvSpPr>
        <p:spPr>
          <a:xfrm>
            <a:off x="8618574" y="5413569"/>
            <a:ext cx="525425" cy="30303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fld id="{A483448D-3A78-4528-A469-B745A65DA480}" type="slidenum">
              <a:rPr lang="en-US" sz="1969">
                <a:solidFill>
                  <a:srgbClr val="FFFFFF"/>
                </a:solidFill>
              </a:rPr>
              <a:pPr algn="ctr"/>
              <a:t>2</a:t>
            </a:fld>
            <a:endParaRPr lang="en-US" sz="1969" dirty="0">
              <a:solidFill>
                <a:srgbClr val="FFFFFF"/>
              </a:solidFill>
            </a:endParaRPr>
          </a:p>
        </p:txBody>
      </p:sp>
      <p:pic>
        <p:nvPicPr>
          <p:cNvPr id="15" name="Рисунок 14" descr="C:\Users\User\AppData\Local\Temp\Temp1_ФОТО.zip\PHOTO-2025-06-24-13-35-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1" y="723900"/>
            <a:ext cx="2657829" cy="192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AppData\Local\Temp\Temp1_ФОТО.zip\PHOTO-2025-06-24-13-36-0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15735"/>
            <a:ext cx="3048000" cy="193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User\AppData\Local\Temp\Temp1_ФОТО.zip\PHOTO-2025-06-24-13-36-0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81299"/>
            <a:ext cx="2895600" cy="1874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User\AppData\Local\Temp\Temp1_ФОТО.zip\PHOTO-2025-06-24-13-35-1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4629"/>
          <a:stretch/>
        </p:blipFill>
        <p:spPr bwMode="auto">
          <a:xfrm>
            <a:off x="313971" y="2781300"/>
            <a:ext cx="2810229" cy="18744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PHOTO-2025-06-24-13-35-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7" t="16000"/>
          <a:stretch>
            <a:fillRect/>
          </a:stretch>
        </p:blipFill>
        <p:spPr bwMode="auto">
          <a:xfrm>
            <a:off x="6171890" y="725383"/>
            <a:ext cx="2743509" cy="19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C:\Users\User\AppData\Local\Temp\Temp1_ФОТО.zip\PHOTO-2025-06-24-13-36-0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81" y="2781298"/>
            <a:ext cx="2721518" cy="1874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7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36F09EE-6624-4DDE-A2F0-35F0B1266788}"/>
              </a:ext>
            </a:extLst>
          </p:cNvPr>
          <p:cNvSpPr/>
          <p:nvPr/>
        </p:nvSpPr>
        <p:spPr bwMode="auto">
          <a:xfrm>
            <a:off x="8229600" y="-63"/>
            <a:ext cx="914399" cy="876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0000"/>
              </a:solidFill>
              <a:latin typeface="Impact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AB16160B-A8CE-40C8-97BC-41F696572BA3}"/>
              </a:ext>
            </a:extLst>
          </p:cNvPr>
          <p:cNvCxnSpPr/>
          <p:nvPr/>
        </p:nvCxnSpPr>
        <p:spPr>
          <a:xfrm>
            <a:off x="-904" y="495175"/>
            <a:ext cx="914490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DFD723F-C376-4E46-A26D-8BFE632E7367}"/>
              </a:ext>
            </a:extLst>
          </p:cNvPr>
          <p:cNvSpPr/>
          <p:nvPr/>
        </p:nvSpPr>
        <p:spPr>
          <a:xfrm>
            <a:off x="0" y="-62"/>
            <a:ext cx="9144000" cy="49533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25000">
                <a:schemeClr val="accent1">
                  <a:lumMod val="20000"/>
                  <a:lumOff val="80000"/>
                </a:schemeClr>
              </a:gs>
              <a:gs pos="75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17">
              <a:defRPr/>
            </a:pPr>
            <a:endParaRPr lang="ru-RU" sz="1351" b="1" dirty="0" smtClean="0">
              <a:solidFill>
                <a:srgbClr val="2D2D8A"/>
              </a:solidFill>
            </a:endParaRPr>
          </a:p>
          <a:p>
            <a:pPr algn="ctr" defTabSz="685817">
              <a:defRPr/>
            </a:pPr>
            <a:r>
              <a:rPr lang="ru-RU" sz="1200" b="1" dirty="0">
                <a:solidFill>
                  <a:schemeClr val="tx1"/>
                </a:solidFill>
              </a:rPr>
              <a:t>Проведение показных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населением по порядку действий при получении сигнала оповещения </a:t>
            </a:r>
          </a:p>
          <a:p>
            <a:pPr algn="ctr" defTabSz="685817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«ВНИМАНИЕ ВСЕМ!» </a:t>
            </a:r>
            <a:r>
              <a:rPr lang="ru-RU" sz="1200" i="1" dirty="0">
                <a:solidFill>
                  <a:schemeClr val="tx1"/>
                </a:solidFill>
              </a:rPr>
              <a:t>с доведением информации о воздушной тревоге (угроза нападения с использованием </a:t>
            </a:r>
            <a:r>
              <a:rPr lang="ru-RU" sz="1400" i="1" dirty="0">
                <a:solidFill>
                  <a:schemeClr val="tx1"/>
                </a:solidFill>
              </a:rPr>
              <a:t>БВС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17">
              <a:defRPr/>
            </a:pPr>
            <a:endParaRPr lang="ru-RU" sz="1351" b="1" dirty="0">
              <a:solidFill>
                <a:srgbClr val="2D2D8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058" y="6019"/>
            <a:ext cx="627942" cy="4572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5854516-44B1-4F22-916F-B76E598AE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95"/>
            <a:ext cx="627942" cy="45724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838310B-1754-49A3-BF83-748A89C4AE8C}"/>
              </a:ext>
            </a:extLst>
          </p:cNvPr>
          <p:cNvSpPr/>
          <p:nvPr/>
        </p:nvSpPr>
        <p:spPr>
          <a:xfrm>
            <a:off x="8618574" y="5413569"/>
            <a:ext cx="525425" cy="30303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>
            <a:spAutoFit/>
          </a:bodyPr>
          <a:lstStyle/>
          <a:p>
            <a:pPr algn="ctr"/>
            <a:fld id="{A483448D-3A78-4528-A469-B745A65DA480}" type="slidenum">
              <a:rPr lang="en-US" sz="1969">
                <a:solidFill>
                  <a:srgbClr val="FFFFFF"/>
                </a:solidFill>
              </a:rPr>
              <a:pPr algn="ctr"/>
              <a:t>3</a:t>
            </a:fld>
            <a:endParaRPr lang="en-US" sz="1969" dirty="0">
              <a:solidFill>
                <a:srgbClr val="FFFFFF"/>
              </a:solidFill>
            </a:endParaRPr>
          </a:p>
        </p:txBody>
      </p:sp>
      <p:pic>
        <p:nvPicPr>
          <p:cNvPr id="14" name="Рисунок 13" descr="C:\Users\User\AppData\Local\Temp\Temp1_24-06-2025_13-37-57.zip\PHOTO-2025-06-24-13-36-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/>
          <a:stretch/>
        </p:blipFill>
        <p:spPr bwMode="auto">
          <a:xfrm>
            <a:off x="152401" y="725383"/>
            <a:ext cx="2966852" cy="1920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User\AppData\Local\Temp\Temp1_24-06-2025_13-37-57.zip\PHOTO-2025-06-24-13-35-19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6"/>
          <a:stretch/>
        </p:blipFill>
        <p:spPr bwMode="auto">
          <a:xfrm>
            <a:off x="3131244" y="732805"/>
            <a:ext cx="3035698" cy="1913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C:\Users\User\AppData\Local\Temp\Temp1_24-06-2025_13-37-57.zip\PHOTO-2025-06-24-13-36-0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" r="4440" b="83"/>
          <a:stretch/>
        </p:blipFill>
        <p:spPr bwMode="auto">
          <a:xfrm>
            <a:off x="139536" y="2705100"/>
            <a:ext cx="2991708" cy="1984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User\AppData\Local\Temp\Temp1_24-06-2025_13-37-57.zip\PHOTO-2025-06-24-13-36-06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-2375"/>
          <a:stretch/>
        </p:blipFill>
        <p:spPr bwMode="auto">
          <a:xfrm>
            <a:off x="6197620" y="732805"/>
            <a:ext cx="2857891" cy="1920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Users\User\AppData\Local\Temp\Temp1_24-06-2025_13-37-57.zip\PHOTO-2025-06-24-13-35-1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96" y="2705100"/>
            <a:ext cx="3000524" cy="1984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User\AppData\Local\Temp\Temp1_24-06-2025_13-37-57.zip\PHOTO-2025-06-24-13-35-1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05100"/>
            <a:ext cx="2748354" cy="1984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5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ue Segoe 4-3 template-template_April-17-2007">
  <a:themeElements>
    <a:clrScheme name="Другая 2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0070C0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13468</TotalTime>
  <Words>89</Words>
  <Application>Microsoft Office PowerPoint</Application>
  <PresentationFormat>Экран (16:10)</PresentationFormat>
  <Paragraphs>15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1_Default Design</vt:lpstr>
      <vt:lpstr>2_Default Design</vt:lpstr>
      <vt:lpstr>3_Default Design</vt:lpstr>
      <vt:lpstr>4_Default Design</vt:lpstr>
      <vt:lpstr>1_Blue Segoe 4-3 template-template_April-17-2007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Euro</dc:creator>
  <cp:lastModifiedBy>User</cp:lastModifiedBy>
  <cp:revision>1211</cp:revision>
  <cp:lastPrinted>2023-09-08T10:52:28Z</cp:lastPrinted>
  <dcterms:created xsi:type="dcterms:W3CDTF">2018-09-24T07:48:42Z</dcterms:created>
  <dcterms:modified xsi:type="dcterms:W3CDTF">2025-11-25T05:14:33Z</dcterms:modified>
</cp:coreProperties>
</file>